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53" y="671418"/>
            <a:ext cx="4654809" cy="837821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327" y="1837725"/>
            <a:ext cx="6969369" cy="4778241"/>
          </a:xfrm>
        </p:spPr>
        <p:txBody>
          <a:bodyPr>
            <a:normAutofit fontScale="85000" lnSpcReduction="20000"/>
          </a:bodyPr>
          <a:lstStyle/>
          <a:p>
            <a:pPr marL="180000" algn="just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dirty="0"/>
              <a:t>Con fundamento en el artículo 310, numeral I del Código Electoral para el Estado de Coahuila de Zaragoza, que tiene por objeto, entre otros, contribuir al desarrollo de la vida democrática y al fortalecimiento de las convicciones humanistas, sociales y democráticas del Estado constitucional de derecho, esta fracción contenida en el artículo 21 de la Ley de acceso a la Información Pública y Protección de Datos Personales para el Estado de Coahuila </a:t>
            </a:r>
            <a:r>
              <a:rPr lang="es-MX" b="1" u="sng" dirty="0">
                <a:solidFill>
                  <a:srgbClr val="6F0579"/>
                </a:solidFill>
              </a:rPr>
              <a:t>NO es aplicable</a:t>
            </a:r>
            <a:r>
              <a:rPr lang="es-MX" dirty="0"/>
              <a:t>.</a:t>
            </a:r>
          </a:p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endParaRPr lang="es-MX" dirty="0"/>
          </a:p>
          <a:p>
            <a:pPr algn="just">
              <a:lnSpc>
                <a:spcPct val="150000"/>
              </a:lnSpc>
            </a:pPr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66365" y="3857513"/>
            <a:ext cx="323490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L.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Proceso catastral de valuación de predios.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354291" y="3488181"/>
            <a:ext cx="3459056" cy="267765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B9FF157-74D8-0B2F-3493-EFD127A63C0E}"/>
              </a:ext>
            </a:extLst>
          </p:cNvPr>
          <p:cNvGrpSpPr/>
          <p:nvPr/>
        </p:nvGrpSpPr>
        <p:grpSpPr>
          <a:xfrm>
            <a:off x="5261535" y="147405"/>
            <a:ext cx="2687561" cy="1521913"/>
            <a:chOff x="5515535" y="242034"/>
            <a:chExt cx="2687561" cy="1521913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D7B52924-7A1F-87CB-DCD3-DF5A801EEDED}"/>
                </a:ext>
              </a:extLst>
            </p:cNvPr>
            <p:cNvSpPr/>
            <p:nvPr/>
          </p:nvSpPr>
          <p:spPr>
            <a:xfrm>
              <a:off x="5515535" y="242034"/>
              <a:ext cx="237116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31 de Julio de 2025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DBD3B0ED-3AD6-5F41-6023-0E927A3F69F5}"/>
                </a:ext>
              </a:extLst>
            </p:cNvPr>
            <p:cNvSpPr/>
            <p:nvPr/>
          </p:nvSpPr>
          <p:spPr>
            <a:xfrm>
              <a:off x="5515535" y="994506"/>
              <a:ext cx="268756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C.P. Aída Leticia De la Garza Muñoz  </a:t>
              </a:r>
            </a:p>
            <a:p>
              <a:r>
                <a:rPr lang="es-MX" sz="1100" dirty="0">
                  <a:solidFill>
                    <a:schemeClr val="bg2">
                      <a:lumMod val="50000"/>
                    </a:schemeClr>
                  </a:solidFill>
                </a:rPr>
                <a:t>Directora Ejecutiva de Administración</a:t>
              </a:r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BA536462-6C36-6576-E10A-1D09B72C482C}"/>
                </a:ext>
              </a:extLst>
            </p:cNvPr>
            <p:cNvSpPr/>
            <p:nvPr/>
          </p:nvSpPr>
          <p:spPr>
            <a:xfrm>
              <a:off x="5515535" y="589077"/>
              <a:ext cx="17540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ES" sz="1200" b="1" dirty="0">
                  <a:solidFill>
                    <a:srgbClr val="8E5D95"/>
                  </a:solidFill>
                </a:rPr>
                <a:t>01 al 31 de Julio de 2025</a:t>
              </a:r>
              <a:endParaRPr lang="es-MX" sz="1200" b="1" dirty="0">
                <a:solidFill>
                  <a:srgbClr val="8E5D9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144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Yolanda Medrano</cp:lastModifiedBy>
  <cp:revision>101</cp:revision>
  <dcterms:created xsi:type="dcterms:W3CDTF">2018-06-12T17:38:37Z</dcterms:created>
  <dcterms:modified xsi:type="dcterms:W3CDTF">2025-08-06T15:43:34Z</dcterms:modified>
</cp:coreProperties>
</file>